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9" r:id="rId5"/>
    <p:sldId id="268" r:id="rId6"/>
    <p:sldId id="271" r:id="rId7"/>
    <p:sldId id="260" r:id="rId8"/>
    <p:sldId id="261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78"/>
  </p:normalViewPr>
  <p:slideViewPr>
    <p:cSldViewPr snapToGrid="0" snapToObjects="1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77E8E-F172-4E8D-9719-036B82A80C72}" type="datetimeFigureOut">
              <a:rPr lang="de-CH" smtClean="0"/>
              <a:t>27.01.2019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198B3-620B-491D-BBE6-0075285854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799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javax.mail</a:t>
            </a:r>
            <a:r>
              <a:rPr lang="de-CH" dirty="0"/>
              <a:t> damit alle </a:t>
            </a:r>
            <a:r>
              <a:rPr lang="de-CH" dirty="0" err="1"/>
              <a:t>anbieter</a:t>
            </a:r>
            <a:r>
              <a:rPr lang="de-CH" dirty="0"/>
              <a:t> funktionieren: generische </a:t>
            </a:r>
            <a:r>
              <a:rPr lang="de-CH" dirty="0" err="1"/>
              <a:t>lösung</a:t>
            </a:r>
            <a:r>
              <a:rPr lang="de-CH" dirty="0"/>
              <a:t> (vgl. </a:t>
            </a:r>
            <a:r>
              <a:rPr lang="de-CH" dirty="0" err="1"/>
              <a:t>google</a:t>
            </a:r>
            <a:r>
              <a:rPr lang="de-CH" dirty="0"/>
              <a:t> </a:t>
            </a:r>
            <a:r>
              <a:rPr lang="de-CH" dirty="0" err="1"/>
              <a:t>calendar</a:t>
            </a:r>
            <a:r>
              <a:rPr lang="de-CH" dirty="0"/>
              <a:t> </a:t>
            </a:r>
            <a:r>
              <a:rPr lang="de-CH" dirty="0" err="1"/>
              <a:t>api</a:t>
            </a:r>
            <a:r>
              <a:rPr lang="de-CH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47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javax.mail</a:t>
            </a:r>
            <a:r>
              <a:rPr lang="de-CH" dirty="0"/>
              <a:t> damit alle </a:t>
            </a:r>
            <a:r>
              <a:rPr lang="de-CH" dirty="0" err="1"/>
              <a:t>anbieter</a:t>
            </a:r>
            <a:r>
              <a:rPr lang="de-CH" dirty="0"/>
              <a:t> funktionieren: generische </a:t>
            </a:r>
            <a:r>
              <a:rPr lang="de-CH" dirty="0" err="1"/>
              <a:t>lösung</a:t>
            </a:r>
            <a:r>
              <a:rPr lang="de-CH" dirty="0"/>
              <a:t> (vgl. </a:t>
            </a:r>
            <a:r>
              <a:rPr lang="de-CH" dirty="0" err="1"/>
              <a:t>google</a:t>
            </a:r>
            <a:r>
              <a:rPr lang="de-CH" dirty="0"/>
              <a:t> </a:t>
            </a:r>
            <a:r>
              <a:rPr lang="de-CH" dirty="0" err="1"/>
              <a:t>calendar</a:t>
            </a:r>
            <a:r>
              <a:rPr lang="de-CH" dirty="0"/>
              <a:t> </a:t>
            </a:r>
            <a:r>
              <a:rPr lang="de-CH" dirty="0" err="1"/>
              <a:t>api</a:t>
            </a:r>
            <a:r>
              <a:rPr lang="de-CH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273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javax.mail</a:t>
            </a:r>
            <a:r>
              <a:rPr lang="de-CH" dirty="0"/>
              <a:t> damit alle </a:t>
            </a:r>
            <a:r>
              <a:rPr lang="de-CH" dirty="0" err="1"/>
              <a:t>anbieter</a:t>
            </a:r>
            <a:r>
              <a:rPr lang="de-CH" dirty="0"/>
              <a:t> funktionieren: generische </a:t>
            </a:r>
            <a:r>
              <a:rPr lang="de-CH" dirty="0" err="1"/>
              <a:t>lösung</a:t>
            </a:r>
            <a:r>
              <a:rPr lang="de-CH" dirty="0"/>
              <a:t> (vgl. </a:t>
            </a:r>
            <a:r>
              <a:rPr lang="de-CH" dirty="0" err="1"/>
              <a:t>google</a:t>
            </a:r>
            <a:r>
              <a:rPr lang="de-CH" dirty="0"/>
              <a:t> </a:t>
            </a:r>
            <a:r>
              <a:rPr lang="de-CH" dirty="0" err="1"/>
              <a:t>calendar</a:t>
            </a:r>
            <a:r>
              <a:rPr lang="de-CH" dirty="0"/>
              <a:t> </a:t>
            </a:r>
            <a:r>
              <a:rPr lang="de-CH" dirty="0" err="1"/>
              <a:t>api</a:t>
            </a:r>
            <a:r>
              <a:rPr lang="de-CH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8506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email </a:t>
            </a:r>
            <a:r>
              <a:rPr lang="de-CH" dirty="0" err="1"/>
              <a:t>credentials</a:t>
            </a:r>
            <a:r>
              <a:rPr lang="de-CH" dirty="0"/>
              <a:t> in </a:t>
            </a:r>
            <a:r>
              <a:rPr lang="de-CH" dirty="0" err="1"/>
              <a:t>textdatei</a:t>
            </a:r>
            <a:r>
              <a:rPr lang="de-CH" dirty="0"/>
              <a:t>, </a:t>
            </a:r>
            <a:r>
              <a:rPr lang="de-CH" dirty="0" err="1"/>
              <a:t>kalender</a:t>
            </a:r>
            <a:r>
              <a:rPr lang="de-CH" dirty="0"/>
              <a:t> über </a:t>
            </a:r>
            <a:r>
              <a:rPr lang="de-CH" dirty="0" err="1"/>
              <a:t>google</a:t>
            </a:r>
            <a:r>
              <a:rPr lang="de-CH" dirty="0"/>
              <a:t> oauth2</a:t>
            </a:r>
          </a:p>
          <a:p>
            <a:r>
              <a:rPr lang="de-CH" dirty="0" err="1"/>
              <a:t>java</a:t>
            </a:r>
            <a:r>
              <a:rPr lang="de-CH" dirty="0"/>
              <a:t> </a:t>
            </a:r>
            <a:r>
              <a:rPr lang="de-CH" dirty="0" err="1"/>
              <a:t>react</a:t>
            </a:r>
            <a:r>
              <a:rPr lang="de-CH" dirty="0"/>
              <a:t> </a:t>
            </a:r>
            <a:r>
              <a:rPr lang="de-CH" dirty="0" err="1"/>
              <a:t>verbindung</a:t>
            </a:r>
            <a:r>
              <a:rPr lang="de-CH" dirty="0"/>
              <a:t> erst unklar, erst </a:t>
            </a:r>
            <a:r>
              <a:rPr lang="de-CH" dirty="0" err="1"/>
              <a:t>node</a:t>
            </a:r>
            <a:r>
              <a:rPr lang="de-CH" dirty="0"/>
              <a:t> </a:t>
            </a:r>
            <a:r>
              <a:rPr lang="de-CH" dirty="0" err="1"/>
              <a:t>server</a:t>
            </a:r>
            <a:r>
              <a:rPr lang="de-CH" dirty="0"/>
              <a:t> mit </a:t>
            </a:r>
            <a:r>
              <a:rPr lang="de-CH" dirty="0" err="1"/>
              <a:t>textdateien</a:t>
            </a:r>
            <a:r>
              <a:rPr lang="de-CH" dirty="0"/>
              <a:t> dann </a:t>
            </a:r>
            <a:r>
              <a:rPr lang="de-CH" dirty="0" err="1"/>
              <a:t>java</a:t>
            </a:r>
            <a:r>
              <a:rPr lang="de-CH" dirty="0"/>
              <a:t> </a:t>
            </a:r>
            <a:r>
              <a:rPr lang="de-CH" dirty="0" err="1"/>
              <a:t>httpserver</a:t>
            </a:r>
            <a:r>
              <a:rPr lang="de-CH" dirty="0"/>
              <a:t> zur besseren </a:t>
            </a:r>
            <a:r>
              <a:rPr lang="de-CH" dirty="0" err="1"/>
              <a:t>einbindung</a:t>
            </a:r>
            <a:r>
              <a:rPr lang="de-CH" dirty="0"/>
              <a:t> der </a:t>
            </a:r>
            <a:r>
              <a:rPr lang="de-CH" dirty="0" err="1"/>
              <a:t>java</a:t>
            </a:r>
            <a:r>
              <a:rPr lang="de-CH" dirty="0"/>
              <a:t> </a:t>
            </a:r>
            <a:r>
              <a:rPr lang="de-CH" dirty="0" err="1"/>
              <a:t>klassen</a:t>
            </a:r>
            <a:endParaRPr lang="de-CH" dirty="0"/>
          </a:p>
          <a:p>
            <a:r>
              <a:rPr lang="de-CH" dirty="0"/>
              <a:t>bau </a:t>
            </a:r>
            <a:r>
              <a:rPr lang="de-CH" dirty="0" err="1"/>
              <a:t>kabel</a:t>
            </a:r>
            <a:r>
              <a:rPr lang="de-CH" dirty="0"/>
              <a:t> </a:t>
            </a:r>
            <a:r>
              <a:rPr lang="de-CH" dirty="0" err="1"/>
              <a:t>management</a:t>
            </a:r>
            <a:r>
              <a:rPr lang="de-CH" dirty="0"/>
              <a:t>, zu kurz, zu unflexibel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364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anpassbar: weitere </a:t>
            </a:r>
            <a:r>
              <a:rPr lang="de-CH" dirty="0" err="1"/>
              <a:t>funktionalität</a:t>
            </a:r>
            <a:r>
              <a:rPr lang="de-CH" dirty="0"/>
              <a:t>/</a:t>
            </a:r>
            <a:r>
              <a:rPr lang="de-CH" dirty="0" err="1"/>
              <a:t>funktionalität</a:t>
            </a:r>
            <a:r>
              <a:rPr lang="de-CH" dirty="0"/>
              <a:t> ändern. einfach anpassbar. </a:t>
            </a:r>
            <a:r>
              <a:rPr lang="de-CH" dirty="0" err="1"/>
              <a:t>zb</a:t>
            </a:r>
            <a:r>
              <a:rPr lang="de-CH" dirty="0"/>
              <a:t> andere listen, mehrere email </a:t>
            </a:r>
            <a:r>
              <a:rPr lang="de-CH" dirty="0" err="1"/>
              <a:t>adressen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510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3EF1-37C5-5444-9859-70DB9FB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84BE-315F-3A4F-A81D-2997FF3D8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D42BB-0865-8B4C-9283-1BF8EBA8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49B14-624E-9044-81E0-012EFF2F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3A467-39F4-B44F-8CC9-79052AB2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58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2B96-A274-D547-ABD5-22328472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17E08-7FE1-2148-8F48-6F1F87A2B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C19F-2876-A841-AF24-1890168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A3791-72CA-9B41-B683-CE1DEDAF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3DBE-8F12-5F44-8654-4D3A52BA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7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84F072-7AE2-ED42-9533-427EC6A61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58C3A-0FB5-7644-ACDB-C795F2820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DAE1C-D7BA-9A4B-9E8F-DF8CDFB1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9C616-AE38-2949-A965-BC08CF37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1FB5-50B3-E248-8BD1-C50AAD9A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28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AB20-3E6A-5143-B104-DA2ECC46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F62E-45DA-6741-8159-6D27C15D0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7317-2879-024B-8EC3-DF8F6300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C372-D7D6-E74E-8001-AB9E24B7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CC5B-3A44-8541-A5C8-988C0A18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62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53-9DE1-0449-9CC1-F8B7805B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09575-95AC-474C-A5EA-9788986E8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67872-9F5B-F94A-B790-0FC89C09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4413D-6805-E240-93E3-ABBC7609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AFF7-335B-B342-8BAD-F6F86936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13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3263-D5DC-FA47-8574-6E4B361F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5795-E1CE-D24F-8253-B44CCFBEB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4F575-DD4D-974B-B00E-AF471F32E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B511B-88CE-6847-A5A4-CAB3627B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79E35-6790-EE44-9026-3388797CA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F5B01-0C9B-CE44-9C09-F11DAEAB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11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BACB-C1C4-2D4D-9B6B-F4636796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A2B38-05D1-A642-B281-248138583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98AD7-8FBE-1E46-B2D0-A7328F535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4D8C8-C4AE-5C41-B7A4-86DAAB5F0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82C63-F80B-D14A-B3A8-235163E5D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3C7AF-2A82-7F47-AA67-C9176615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1B42B-6093-C249-87BA-77181C68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F3E85-9FD3-0D49-8C94-A2C488D2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81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8CE9-4C49-964A-9786-7577E616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7940F-CCF4-534E-9C6D-3DF2EB9E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E3F7F-03DE-1844-ADAE-2334E3BC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5EA87-EFE5-8042-8F40-808132FB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35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568EE-ACB4-5949-BBB6-335C76FC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17ABA-5853-2C4F-A640-5B723C2A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F9857-D08B-F440-BF33-06F3A5F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3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A70-FB83-994F-8E29-4D22DC0E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0AAA-7484-BE44-9765-0653F17C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26AA6-FD81-AD44-9E3B-974079CD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18504-BEF5-DA4C-B9C7-D3554F35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72494-5BB0-B548-8E53-29DD4797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93E23-1152-A941-982A-4ED39374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9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C2D3-5F99-904B-A836-C536E821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3613E-6F2A-1E49-95E7-E1869EE29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01BB6-1C42-A243-A271-4B225211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A416E-9DB2-6D49-9DD3-614C1427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5CBB6-21D1-A443-825D-8A6CD90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305F1-48C3-D046-953D-6CE1FD6F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37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3CE65-594B-7B4F-B539-13106141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8E7B8-8EB5-1C49-BF52-008C50AF0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B876-47A9-264D-BE4F-4FD273340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96793-F8D5-0B44-81D7-39F8CEED86EE}" type="datetimeFigureOut">
              <a:rPr lang="de-DE" smtClean="0"/>
              <a:t>27.01.2019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4049-E253-C449-9F04-BDBDD1EBE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6A3A3-FD48-6B4F-B46D-C19AB6106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6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3679-361C-DA48-BC08-207D17A02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SmartPi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443E2-05C3-DB40-8954-ABEDF3F76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Alessandro </a:t>
            </a:r>
            <a:r>
              <a:rPr lang="de-DE" dirty="0" err="1"/>
              <a:t>Pittori</a:t>
            </a:r>
            <a:r>
              <a:rPr lang="de-DE" dirty="0"/>
              <a:t>, Eric da Costa</a:t>
            </a:r>
          </a:p>
          <a:p>
            <a:r>
              <a:rPr lang="de-DE" dirty="0"/>
              <a:t>CAOS-Project</a:t>
            </a:r>
          </a:p>
          <a:p>
            <a:r>
              <a:rPr lang="de-DE" dirty="0"/>
              <a:t>29.1.19</a:t>
            </a:r>
          </a:p>
        </p:txBody>
      </p:sp>
    </p:spTree>
    <p:extLst>
      <p:ext uri="{BB962C8B-B14F-4D97-AF65-F5344CB8AC3E}">
        <p14:creationId xmlns:p14="http://schemas.microsoft.com/office/powerpoint/2010/main" val="119949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7AD6-A96C-B445-99D4-363B2AE0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96ED6-4CAA-DF40-B4C5-101E93FC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Zusammenhang der Technologien</a:t>
            </a:r>
          </a:p>
          <a:p>
            <a:r>
              <a:rPr lang="de-DE" dirty="0"/>
              <a:t>Python &amp; Java</a:t>
            </a:r>
          </a:p>
          <a:p>
            <a:r>
              <a:rPr lang="de-DE" dirty="0"/>
              <a:t>Node.js -&gt; Java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74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C59B-E5A7-7E47-8298-AF412AEC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Throwback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0A129-C846-D240-938B-37B01044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Smart Home System</a:t>
            </a:r>
          </a:p>
          <a:p>
            <a:r>
              <a:rPr lang="de-DE" dirty="0"/>
              <a:t>Raspberry Pi</a:t>
            </a:r>
          </a:p>
          <a:p>
            <a:r>
              <a:rPr lang="de-DE" dirty="0"/>
              <a:t>Webserver</a:t>
            </a:r>
          </a:p>
          <a:p>
            <a:r>
              <a:rPr lang="de-DE" dirty="0"/>
              <a:t>Wecker</a:t>
            </a:r>
          </a:p>
          <a:p>
            <a:r>
              <a:rPr lang="de-DE" dirty="0"/>
              <a:t>Sensoren</a:t>
            </a:r>
          </a:p>
          <a:p>
            <a:r>
              <a:rPr lang="de-DE" dirty="0"/>
              <a:t>Wetter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3FD69-3C82-47A6-B6F1-F4CE87E2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44" y="1825625"/>
            <a:ext cx="5125156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3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0E2E-ACBC-404D-8105-BEF6B469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Python</a:t>
            </a:r>
          </a:p>
          <a:p>
            <a:r>
              <a:rPr lang="de-DE" dirty="0"/>
              <a:t>Java</a:t>
            </a:r>
          </a:p>
          <a:p>
            <a:pPr lvl="1"/>
            <a:r>
              <a:rPr lang="de-DE" dirty="0" err="1"/>
              <a:t>javax.mail:mail</a:t>
            </a:r>
            <a:endParaRPr lang="de-DE" dirty="0"/>
          </a:p>
          <a:p>
            <a:pPr lvl="1"/>
            <a:r>
              <a:rPr lang="de-DE" dirty="0" err="1"/>
              <a:t>org.json:json</a:t>
            </a:r>
            <a:endParaRPr lang="de-DE" dirty="0"/>
          </a:p>
          <a:p>
            <a:pPr lvl="1"/>
            <a:r>
              <a:rPr lang="de-DE" dirty="0" err="1"/>
              <a:t>com.sun.net.httpserver.HttpServer</a:t>
            </a:r>
            <a:endParaRPr lang="de-DE" dirty="0"/>
          </a:p>
          <a:p>
            <a:r>
              <a:rPr lang="de-DE" dirty="0" err="1"/>
              <a:t>React</a:t>
            </a:r>
            <a:endParaRPr lang="de-DE" dirty="0"/>
          </a:p>
          <a:p>
            <a:pPr lvl="1"/>
            <a:r>
              <a:rPr lang="de-DE" dirty="0" err="1"/>
              <a:t>fetch</a:t>
            </a:r>
            <a:r>
              <a:rPr lang="de-DE" dirty="0"/>
              <a:t> API</a:t>
            </a:r>
          </a:p>
          <a:p>
            <a:r>
              <a:rPr lang="de-DE" dirty="0" err="1"/>
              <a:t>MaryTTS</a:t>
            </a:r>
            <a:endParaRPr lang="de-DE" dirty="0"/>
          </a:p>
          <a:p>
            <a:r>
              <a:rPr lang="de-DE" dirty="0"/>
              <a:t>Google </a:t>
            </a:r>
            <a:r>
              <a:rPr lang="de-DE" dirty="0" err="1"/>
              <a:t>Calendar</a:t>
            </a:r>
            <a:r>
              <a:rPr lang="de-DE" dirty="0"/>
              <a:t> API</a:t>
            </a:r>
          </a:p>
          <a:p>
            <a:r>
              <a:rPr lang="de-DE" dirty="0" err="1"/>
              <a:t>OpenWeatherMap</a:t>
            </a:r>
            <a:r>
              <a:rPr lang="de-DE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1962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0E2E-ACBC-404D-8105-BEF6B469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Raspberry</a:t>
            </a:r>
            <a:r>
              <a:rPr lang="de-DE" dirty="0"/>
              <a:t> Pi 3B+</a:t>
            </a:r>
          </a:p>
          <a:p>
            <a:r>
              <a:rPr lang="de-DE" dirty="0"/>
              <a:t>Lautsprecher</a:t>
            </a:r>
          </a:p>
          <a:p>
            <a:r>
              <a:rPr lang="de-DE" dirty="0"/>
              <a:t>LCD Touchscreen</a:t>
            </a:r>
          </a:p>
          <a:p>
            <a:r>
              <a:rPr lang="de-DE" dirty="0"/>
              <a:t>DHT11 Temperatur</a:t>
            </a:r>
          </a:p>
          <a:p>
            <a:r>
              <a:rPr lang="de-DE" dirty="0"/>
              <a:t>Luftfeuchtigkeit</a:t>
            </a:r>
          </a:p>
          <a:p>
            <a:r>
              <a:rPr lang="de-DE" dirty="0"/>
              <a:t>Lichtsensor</a:t>
            </a:r>
          </a:p>
        </p:txBody>
      </p:sp>
    </p:spTree>
    <p:extLst>
      <p:ext uri="{BB962C8B-B14F-4D97-AF65-F5344CB8AC3E}">
        <p14:creationId xmlns:p14="http://schemas.microsoft.com/office/powerpoint/2010/main" val="301908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Webserver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0E2E-ACBC-404D-8105-BEF6B469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HttpServer</a:t>
            </a:r>
            <a:endParaRPr lang="de-DE" dirty="0"/>
          </a:p>
          <a:p>
            <a:r>
              <a:rPr lang="de-DE" dirty="0"/>
              <a:t>Handler</a:t>
            </a:r>
          </a:p>
          <a:p>
            <a:r>
              <a:rPr lang="de-DE" dirty="0"/>
              <a:t>eigene API</a:t>
            </a:r>
          </a:p>
        </p:txBody>
      </p:sp>
    </p:spTree>
    <p:extLst>
      <p:ext uri="{BB962C8B-B14F-4D97-AF65-F5344CB8AC3E}">
        <p14:creationId xmlns:p14="http://schemas.microsoft.com/office/powerpoint/2010/main" val="141263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6D74-AFFC-1640-A223-BB6BC666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3FD03-0401-440C-B32E-2C75BCD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6" y="1690688"/>
            <a:ext cx="5137150" cy="3852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51A54-D314-4399-BA5D-A13322F7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1690687"/>
            <a:ext cx="5137150" cy="3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6D74-AFFC-1640-A223-BB6BC666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DBFF-EF1E-1345-9546-C911E0583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SmartPi</a:t>
            </a:r>
            <a:r>
              <a:rPr lang="de-DE" dirty="0"/>
              <a:t> Demo“</a:t>
            </a:r>
          </a:p>
          <a:p>
            <a:r>
              <a:rPr lang="de-DE" dirty="0"/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134638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A24D-ACEE-3649-9FB5-78B34B1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EBD76-6A79-714B-8643-D2C654B56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Sicherheit</a:t>
            </a:r>
          </a:p>
          <a:p>
            <a:r>
              <a:rPr lang="de-DE" dirty="0"/>
              <a:t>Java + </a:t>
            </a:r>
            <a:r>
              <a:rPr lang="de-DE" dirty="0" err="1"/>
              <a:t>React</a:t>
            </a:r>
            <a:endParaRPr lang="de-DE" dirty="0"/>
          </a:p>
          <a:p>
            <a:r>
              <a:rPr lang="de-DE" dirty="0"/>
              <a:t>Bau</a:t>
            </a:r>
          </a:p>
        </p:txBody>
      </p:sp>
    </p:spTree>
    <p:extLst>
      <p:ext uri="{BB962C8B-B14F-4D97-AF65-F5344CB8AC3E}">
        <p14:creationId xmlns:p14="http://schemas.microsoft.com/office/powerpoint/2010/main" val="93549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9E99-3A73-444D-9251-D48B2E36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DAABB-9F7F-8B4D-BFDA-297C554D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Anpassbar auf individuelle Anforderungen</a:t>
            </a:r>
          </a:p>
          <a:p>
            <a:r>
              <a:rPr lang="de-DE" dirty="0"/>
              <a:t>Speech Recognition</a:t>
            </a:r>
          </a:p>
          <a:p>
            <a:pPr lvl="1"/>
            <a:r>
              <a:rPr lang="de-DE" dirty="0"/>
              <a:t>Wecker setzten</a:t>
            </a:r>
          </a:p>
          <a:p>
            <a:pPr lvl="1"/>
            <a:r>
              <a:rPr lang="de-DE" dirty="0"/>
              <a:t>Bestimmte Dinge wiederholen: Mail/Kalender</a:t>
            </a:r>
          </a:p>
        </p:txBody>
      </p:sp>
    </p:spTree>
    <p:extLst>
      <p:ext uri="{BB962C8B-B14F-4D97-AF65-F5344CB8AC3E}">
        <p14:creationId xmlns:p14="http://schemas.microsoft.com/office/powerpoint/2010/main" val="156596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Widescreen</PresentationFormat>
  <Paragraphs>62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SmartPi</vt:lpstr>
      <vt:lpstr>Throwback</vt:lpstr>
      <vt:lpstr>Technologien</vt:lpstr>
      <vt:lpstr>Technologien</vt:lpstr>
      <vt:lpstr>Technologien - Webserver</vt:lpstr>
      <vt:lpstr>Bau</vt:lpstr>
      <vt:lpstr>Demo</vt:lpstr>
      <vt:lpstr>Probleme</vt:lpstr>
      <vt:lpstr>Erweiterungen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Pie</dc:title>
  <dc:creator>Eric da Costa</dc:creator>
  <cp:lastModifiedBy>IronCube Gaming</cp:lastModifiedBy>
  <cp:revision>18</cp:revision>
  <dcterms:created xsi:type="dcterms:W3CDTF">2019-01-26T12:05:35Z</dcterms:created>
  <dcterms:modified xsi:type="dcterms:W3CDTF">2019-01-27T19:52:37Z</dcterms:modified>
</cp:coreProperties>
</file>